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71" r:id="rId3"/>
    <p:sldId id="272" r:id="rId4"/>
    <p:sldId id="274" r:id="rId5"/>
    <p:sldId id="273" r:id="rId6"/>
    <p:sldId id="277" r:id="rId7"/>
    <p:sldId id="276" r:id="rId8"/>
    <p:sldId id="278" r:id="rId9"/>
    <p:sldId id="279" r:id="rId10"/>
    <p:sldId id="280" r:id="rId11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0"/>
    <p:restoredTop sz="94698"/>
  </p:normalViewPr>
  <p:slideViewPr>
    <p:cSldViewPr snapToGrid="0">
      <p:cViewPr varScale="1">
        <p:scale>
          <a:sx n="239" d="100"/>
          <a:sy n="239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18/10/2024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5888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8568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1932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2006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3215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6196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634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10/18/24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18:18-30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-4233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A673E-B2D1-5D61-CC6F-2F16244AC816}"/>
              </a:ext>
            </a:extLst>
          </p:cNvPr>
          <p:cNvSpPr txBox="1"/>
          <p:nvPr/>
        </p:nvSpPr>
        <p:spPr>
          <a:xfrm>
            <a:off x="0" y="1075177"/>
            <a:ext cx="612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Do not “write-off” the challenging teachings of Jesus.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840707" y="597952"/>
            <a:ext cx="830329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400" dirty="0"/>
              <a:t> </a:t>
            </a:r>
            <a:endParaRPr lang="en-A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C52C7-0C8B-5EBE-6233-0FA2E724184B}"/>
              </a:ext>
            </a:extLst>
          </p:cNvPr>
          <p:cNvSpPr txBox="1"/>
          <p:nvPr/>
        </p:nvSpPr>
        <p:spPr>
          <a:xfrm>
            <a:off x="300790" y="1315996"/>
            <a:ext cx="83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Storing treasure in this world = lack of treasure in heaven.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B06A-76E0-F3A6-49CC-0E998E5DC52F}"/>
              </a:ext>
            </a:extLst>
          </p:cNvPr>
          <p:cNvSpPr txBox="1"/>
          <p:nvPr/>
        </p:nvSpPr>
        <p:spPr>
          <a:xfrm>
            <a:off x="1880687" y="4262498"/>
            <a:ext cx="729715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“Truly, I say to you, there is no one who has left house or wife or brothers or parents or children, for the sake of the kingdom of God,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will not receive many times more in this time, and in the age to come eternal life.”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0B419-5176-25B0-3380-0810430013E7}"/>
              </a:ext>
            </a:extLst>
          </p:cNvPr>
          <p:cNvSpPr txBox="1"/>
          <p:nvPr/>
        </p:nvSpPr>
        <p:spPr>
          <a:xfrm>
            <a:off x="0" y="1586946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An eternal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E57D5-CEA3-522B-32DE-53BF576BEFF8}"/>
              </a:ext>
            </a:extLst>
          </p:cNvPr>
          <p:cNvSpPr txBox="1"/>
          <p:nvPr/>
        </p:nvSpPr>
        <p:spPr>
          <a:xfrm>
            <a:off x="2454442" y="1613749"/>
            <a:ext cx="61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Holy One of God.  Has the words of Eternal Life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1A2EA-319B-CCAC-D990-48C2E8F5F38D}"/>
              </a:ext>
            </a:extLst>
          </p:cNvPr>
          <p:cNvSpPr txBox="1"/>
          <p:nvPr/>
        </p:nvSpPr>
        <p:spPr>
          <a:xfrm>
            <a:off x="0" y="1888029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Salvation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9D07F-5B19-D0B3-0923-4A3AFD7082AB}"/>
              </a:ext>
            </a:extLst>
          </p:cNvPr>
          <p:cNvSpPr txBox="1"/>
          <p:nvPr/>
        </p:nvSpPr>
        <p:spPr>
          <a:xfrm>
            <a:off x="1305426" y="1884836"/>
            <a:ext cx="783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good work could ever earn salvation.  Totally dependent on Christ Jesus.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476943-A18F-6CC2-1A87-16B5139B991D}"/>
              </a:ext>
            </a:extLst>
          </p:cNvPr>
          <p:cNvSpPr txBox="1"/>
          <p:nvPr/>
        </p:nvSpPr>
        <p:spPr>
          <a:xfrm>
            <a:off x="2" y="2158724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Repentance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63BFD-5E5B-837E-7AB0-CA99DACAC4B4}"/>
              </a:ext>
            </a:extLst>
          </p:cNvPr>
          <p:cNvSpPr txBox="1"/>
          <p:nvPr/>
        </p:nvSpPr>
        <p:spPr>
          <a:xfrm>
            <a:off x="1497934" y="2155531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complete change of allegiance.  A total transformation to a new life of faith.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8439CF-3274-53EE-5D5F-888038FFB050}"/>
              </a:ext>
            </a:extLst>
          </p:cNvPr>
          <p:cNvSpPr txBox="1"/>
          <p:nvPr/>
        </p:nvSpPr>
        <p:spPr>
          <a:xfrm>
            <a:off x="541424" y="2474368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fruit in keeping with repentance.  (Doing good)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364542-24FF-7508-28D8-B79186B54610}"/>
              </a:ext>
            </a:extLst>
          </p:cNvPr>
          <p:cNvSpPr txBox="1"/>
          <p:nvPr/>
        </p:nvSpPr>
        <p:spPr>
          <a:xfrm>
            <a:off x="12033" y="2790381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A Living Faith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A0E95-5021-85B3-BDE0-C9AC842B1630}"/>
              </a:ext>
            </a:extLst>
          </p:cNvPr>
          <p:cNvSpPr txBox="1"/>
          <p:nvPr/>
        </p:nvSpPr>
        <p:spPr>
          <a:xfrm>
            <a:off x="1750597" y="2787188"/>
            <a:ext cx="7405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“faith” isn’t “faith”, unless it is lived.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F96CE3-B500-E68F-091C-E24FEEC73AE9}"/>
              </a:ext>
            </a:extLst>
          </p:cNvPr>
          <p:cNvSpPr txBox="1"/>
          <p:nvPr/>
        </p:nvSpPr>
        <p:spPr>
          <a:xfrm>
            <a:off x="348918" y="3052706"/>
            <a:ext cx="879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 is always only temporary.  A danger of wealth – The pursuit of what is temporary.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“living faith” does good, from the goodness of God within.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7BC6F-D000-BDED-E6B7-5575F94EEFA4}"/>
              </a:ext>
            </a:extLst>
          </p:cNvPr>
          <p:cNvSpPr txBox="1"/>
          <p:nvPr/>
        </p:nvSpPr>
        <p:spPr>
          <a:xfrm>
            <a:off x="1127960" y="3668638"/>
            <a:ext cx="5474369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to be able to use what I have to be generous.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 we have   (if that is what it takes)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BFEFB2-84D0-A61E-0FDD-A6CEBE90E060}"/>
              </a:ext>
            </a:extLst>
          </p:cNvPr>
          <p:cNvSpPr txBox="1"/>
          <p:nvPr/>
        </p:nvSpPr>
        <p:spPr>
          <a:xfrm>
            <a:off x="541424" y="5068669"/>
            <a:ext cx="9107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in Christ in this life  (relationship with a loving God and loving fellow believers.)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in Christ in eternity.</a:t>
            </a:r>
          </a:p>
        </p:txBody>
      </p:sp>
    </p:spTree>
    <p:extLst>
      <p:ext uri="{BB962C8B-B14F-4D97-AF65-F5344CB8AC3E}">
        <p14:creationId xmlns:p14="http://schemas.microsoft.com/office/powerpoint/2010/main" val="10529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280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 ruler asked him, “Good Teacher, what must I do to inherit eternal life?”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Jesus said to him, “Why do you call me good?  No one is good except God alone.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know the commandments:  ‘Do not commit adultery, Do not murder, Do not steal, Do not bear false witness, Honour your father and mother.’ 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said, “All these I have kept from my youth.”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Jesus heard this, he said to him, “One thing you still lack.  Sell all that you have and distribute to the poor, and you will have treasure in heaven;  and come, follow me.”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when he heard these things, he became very sad, for he was extremely rich.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Jesus, seeing that he had become sad, said, “How difficult it is for those who have wealth to enter the kingdom of God!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it is easier for a camel to go through the eye of a needle than for a rich person to enter the kingdom of God.”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Those who heard it said, “Then who can be saved?”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 said, “What is impossible with man is possible with God.”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Peter said, “See, we have left our homes and followed you.”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“Truly, I say to you, there is no one who has left house or wife or brothers or parents or children, for the sake of the kingdom of God,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will not receive many times more in this time, and in the age to come eternal life.”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62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556461" y="3372429"/>
            <a:ext cx="762200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know the commandments:  ‘Do not commit adultery, Do not murder, Do not steal, Do not bear false witness, Honour your father and mother.’ ”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said, “All these I have kept from my youth.”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EABEF-D8ED-3F59-A9FC-D2ED8F989CA6}"/>
              </a:ext>
            </a:extLst>
          </p:cNvPr>
          <p:cNvSpPr txBox="1"/>
          <p:nvPr/>
        </p:nvSpPr>
        <p:spPr>
          <a:xfrm>
            <a:off x="33086" y="786291"/>
            <a:ext cx="547436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is good, except God alone.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good, therefore Jesus is God;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not good.  We are sinners in need of a Saviour.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92B95-ADF2-F1A1-E4DD-19B5775D91AE}"/>
              </a:ext>
            </a:extLst>
          </p:cNvPr>
          <p:cNvSpPr txBox="1"/>
          <p:nvPr/>
        </p:nvSpPr>
        <p:spPr>
          <a:xfrm>
            <a:off x="5579644" y="947143"/>
            <a:ext cx="3492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we relate to others, has eternal ramifications.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118891-6B6B-60B9-04AE-38C4B220828D}"/>
              </a:ext>
            </a:extLst>
          </p:cNvPr>
          <p:cNvSpPr txBox="1"/>
          <p:nvPr/>
        </p:nvSpPr>
        <p:spPr>
          <a:xfrm>
            <a:off x="16543" y="1709620"/>
            <a:ext cx="9110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some of the commandments of God, doesn’t make us Good.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pure heart from God (Who dwells within) is our only source of goodness.</a:t>
            </a:r>
          </a:p>
        </p:txBody>
      </p:sp>
    </p:spTree>
    <p:extLst>
      <p:ext uri="{BB962C8B-B14F-4D97-AF65-F5344CB8AC3E}">
        <p14:creationId xmlns:p14="http://schemas.microsoft.com/office/powerpoint/2010/main" val="368535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1055772" y="2352175"/>
            <a:ext cx="66745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“One thing you still lack.  Sell all that you have and distribute to the poor, and you will have treasure in heaven;  and come, follow me.”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EABEF-D8ED-3F59-A9FC-D2ED8F989CA6}"/>
              </a:ext>
            </a:extLst>
          </p:cNvPr>
          <p:cNvSpPr txBox="1"/>
          <p:nvPr/>
        </p:nvSpPr>
        <p:spPr>
          <a:xfrm>
            <a:off x="33086" y="786291"/>
            <a:ext cx="547436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is good, except God alone.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good, therefore Jesus is God;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not good.  We are sinners in need of a Saviour.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92B95-ADF2-F1A1-E4DD-19B5775D91AE}"/>
              </a:ext>
            </a:extLst>
          </p:cNvPr>
          <p:cNvSpPr txBox="1"/>
          <p:nvPr/>
        </p:nvSpPr>
        <p:spPr>
          <a:xfrm>
            <a:off x="5579644" y="947143"/>
            <a:ext cx="3492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we relate to others, has eternal ramifications.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118891-6B6B-60B9-04AE-38C4B220828D}"/>
              </a:ext>
            </a:extLst>
          </p:cNvPr>
          <p:cNvSpPr txBox="1"/>
          <p:nvPr/>
        </p:nvSpPr>
        <p:spPr>
          <a:xfrm>
            <a:off x="16543" y="1709620"/>
            <a:ext cx="9110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some of the commandments of God, doesn’t make us Good.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pure heart from God (Who dwells within) is our only source of goodness.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1080586" y="2999910"/>
            <a:ext cx="66248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3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-4233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A673E-B2D1-5D61-CC6F-2F16244AC816}"/>
              </a:ext>
            </a:extLst>
          </p:cNvPr>
          <p:cNvSpPr txBox="1"/>
          <p:nvPr/>
        </p:nvSpPr>
        <p:spPr>
          <a:xfrm>
            <a:off x="0" y="2705849"/>
            <a:ext cx="612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Do not “write-off” the challenging teachings of Jesus.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EABEF-D8ED-3F59-A9FC-D2ED8F989CA6}"/>
              </a:ext>
            </a:extLst>
          </p:cNvPr>
          <p:cNvSpPr txBox="1"/>
          <p:nvPr/>
        </p:nvSpPr>
        <p:spPr>
          <a:xfrm>
            <a:off x="894848" y="629376"/>
            <a:ext cx="735430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is good, except God alone.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pure heart from God (Who dwells within) is our only source of goodness.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1537787" y="1860482"/>
            <a:ext cx="66248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C52C7-0C8B-5EBE-6233-0FA2E724184B}"/>
              </a:ext>
            </a:extLst>
          </p:cNvPr>
          <p:cNvSpPr txBox="1"/>
          <p:nvPr/>
        </p:nvSpPr>
        <p:spPr>
          <a:xfrm>
            <a:off x="300790" y="2946668"/>
            <a:ext cx="83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Storing treasure in this world = lack of treasure in heaven.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60158" y="1275707"/>
            <a:ext cx="667451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“One thing you still lack.  Sell all that you have and distribute to the poor, and you will have treasure in heaven;  and come, follow me.”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B06A-76E0-F3A6-49CC-0E998E5DC52F}"/>
              </a:ext>
            </a:extLst>
          </p:cNvPr>
          <p:cNvSpPr txBox="1"/>
          <p:nvPr/>
        </p:nvSpPr>
        <p:spPr>
          <a:xfrm>
            <a:off x="1341521" y="3273365"/>
            <a:ext cx="774232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James 5: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now, you rich, weep and howl for the miseries that are coming upon you.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riches have rotted and your garments are moth-eaten.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gold and silver have corroded, and their corrosion will be evidence against you and will eat your flesh like fire.  You have laid up treasure in the last days.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0B419-5176-25B0-3380-0810430013E7}"/>
              </a:ext>
            </a:extLst>
          </p:cNvPr>
          <p:cNvSpPr txBox="1"/>
          <p:nvPr/>
        </p:nvSpPr>
        <p:spPr>
          <a:xfrm>
            <a:off x="0" y="4335637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An eternal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E57D5-CEA3-522B-32DE-53BF576BEFF8}"/>
              </a:ext>
            </a:extLst>
          </p:cNvPr>
          <p:cNvSpPr txBox="1"/>
          <p:nvPr/>
        </p:nvSpPr>
        <p:spPr>
          <a:xfrm>
            <a:off x="2454442" y="4362440"/>
            <a:ext cx="61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Holy One of God.  Has the words of Eternal Life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1A2EA-319B-CCAC-D990-48C2E8F5F38D}"/>
              </a:ext>
            </a:extLst>
          </p:cNvPr>
          <p:cNvSpPr txBox="1"/>
          <p:nvPr/>
        </p:nvSpPr>
        <p:spPr>
          <a:xfrm>
            <a:off x="0" y="4684553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Salvation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9D07F-5B19-D0B3-0923-4A3AFD7082AB}"/>
              </a:ext>
            </a:extLst>
          </p:cNvPr>
          <p:cNvSpPr txBox="1"/>
          <p:nvPr/>
        </p:nvSpPr>
        <p:spPr>
          <a:xfrm>
            <a:off x="1305426" y="4681360"/>
            <a:ext cx="783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good work could ever earn salvation.  Totally dependent on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343203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-4233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A673E-B2D1-5D61-CC6F-2F16244AC816}"/>
              </a:ext>
            </a:extLst>
          </p:cNvPr>
          <p:cNvSpPr txBox="1"/>
          <p:nvPr/>
        </p:nvSpPr>
        <p:spPr>
          <a:xfrm>
            <a:off x="0" y="1459080"/>
            <a:ext cx="612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Do not “write-off” the challenging teachings of Jesus.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2519111" y="597952"/>
            <a:ext cx="66248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C52C7-0C8B-5EBE-6233-0FA2E724184B}"/>
              </a:ext>
            </a:extLst>
          </p:cNvPr>
          <p:cNvSpPr txBox="1"/>
          <p:nvPr/>
        </p:nvSpPr>
        <p:spPr>
          <a:xfrm>
            <a:off x="300790" y="1699899"/>
            <a:ext cx="83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Storing treasure in this world = lack of treasure in heaven.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B06A-76E0-F3A6-49CC-0E998E5DC52F}"/>
              </a:ext>
            </a:extLst>
          </p:cNvPr>
          <p:cNvSpPr txBox="1"/>
          <p:nvPr/>
        </p:nvSpPr>
        <p:spPr>
          <a:xfrm>
            <a:off x="1606218" y="3323578"/>
            <a:ext cx="68760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Luke 3:11 (ESV)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he answered them, “Whoever has two tunics is to share with him who has none, and whoever has food is to do likewise.”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0B419-5176-25B0-3380-0810430013E7}"/>
              </a:ext>
            </a:extLst>
          </p:cNvPr>
          <p:cNvSpPr txBox="1"/>
          <p:nvPr/>
        </p:nvSpPr>
        <p:spPr>
          <a:xfrm>
            <a:off x="0" y="1970849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An eternal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E57D5-CEA3-522B-32DE-53BF576BEFF8}"/>
              </a:ext>
            </a:extLst>
          </p:cNvPr>
          <p:cNvSpPr txBox="1"/>
          <p:nvPr/>
        </p:nvSpPr>
        <p:spPr>
          <a:xfrm>
            <a:off x="2454442" y="1997652"/>
            <a:ext cx="61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Holy One of God.  Has the words of Eternal Life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1A2EA-319B-CCAC-D990-48C2E8F5F38D}"/>
              </a:ext>
            </a:extLst>
          </p:cNvPr>
          <p:cNvSpPr txBox="1"/>
          <p:nvPr/>
        </p:nvSpPr>
        <p:spPr>
          <a:xfrm>
            <a:off x="0" y="2319765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Salvation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9D07F-5B19-D0B3-0923-4A3AFD7082AB}"/>
              </a:ext>
            </a:extLst>
          </p:cNvPr>
          <p:cNvSpPr txBox="1"/>
          <p:nvPr/>
        </p:nvSpPr>
        <p:spPr>
          <a:xfrm>
            <a:off x="1305426" y="2316572"/>
            <a:ext cx="783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good work could ever earn salvation.  Totally dependent on Christ Jesus.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476943-A18F-6CC2-1A87-16B5139B991D}"/>
              </a:ext>
            </a:extLst>
          </p:cNvPr>
          <p:cNvSpPr txBox="1"/>
          <p:nvPr/>
        </p:nvSpPr>
        <p:spPr>
          <a:xfrm>
            <a:off x="0" y="2638602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Repentance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63BFD-5E5B-837E-7AB0-CA99DACAC4B4}"/>
              </a:ext>
            </a:extLst>
          </p:cNvPr>
          <p:cNvSpPr txBox="1"/>
          <p:nvPr/>
        </p:nvSpPr>
        <p:spPr>
          <a:xfrm>
            <a:off x="1497932" y="2635409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complete change of allegiance.  A total transformation to a new life of faith.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8439CF-3274-53EE-5D5F-888038FFB050}"/>
              </a:ext>
            </a:extLst>
          </p:cNvPr>
          <p:cNvSpPr txBox="1"/>
          <p:nvPr/>
        </p:nvSpPr>
        <p:spPr>
          <a:xfrm>
            <a:off x="553453" y="2900680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fruit in keeping with repentance.  (Doing good)</a:t>
            </a:r>
          </a:p>
        </p:txBody>
      </p:sp>
    </p:spTree>
    <p:extLst>
      <p:ext uri="{BB962C8B-B14F-4D97-AF65-F5344CB8AC3E}">
        <p14:creationId xmlns:p14="http://schemas.microsoft.com/office/powerpoint/2010/main" val="176112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-4233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A673E-B2D1-5D61-CC6F-2F16244AC816}"/>
              </a:ext>
            </a:extLst>
          </p:cNvPr>
          <p:cNvSpPr txBox="1"/>
          <p:nvPr/>
        </p:nvSpPr>
        <p:spPr>
          <a:xfrm>
            <a:off x="0" y="1459080"/>
            <a:ext cx="612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Do not “write-off” the challenging teachings of Jesus.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2519111" y="597952"/>
            <a:ext cx="66248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C52C7-0C8B-5EBE-6233-0FA2E724184B}"/>
              </a:ext>
            </a:extLst>
          </p:cNvPr>
          <p:cNvSpPr txBox="1"/>
          <p:nvPr/>
        </p:nvSpPr>
        <p:spPr>
          <a:xfrm>
            <a:off x="300790" y="1699899"/>
            <a:ext cx="83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Storing treasure in this world = lack of treasure in heaven.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B06A-76E0-F3A6-49CC-0E998E5DC52F}"/>
              </a:ext>
            </a:extLst>
          </p:cNvPr>
          <p:cNvSpPr txBox="1"/>
          <p:nvPr/>
        </p:nvSpPr>
        <p:spPr>
          <a:xfrm>
            <a:off x="363956" y="4132132"/>
            <a:ext cx="8001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James 1:(ESV)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lowly brother boast in his exaltation,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rich in his humiliation, because like a flower of the grass he will pass away.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sun rises with its scorching heat and withers the grass;  its flower falls, and its beauty perishes.  So also will the rich man fade away in the midst of his pursuits.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0B419-5176-25B0-3380-0810430013E7}"/>
              </a:ext>
            </a:extLst>
          </p:cNvPr>
          <p:cNvSpPr txBox="1"/>
          <p:nvPr/>
        </p:nvSpPr>
        <p:spPr>
          <a:xfrm>
            <a:off x="0" y="1970849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An eternal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E57D5-CEA3-522B-32DE-53BF576BEFF8}"/>
              </a:ext>
            </a:extLst>
          </p:cNvPr>
          <p:cNvSpPr txBox="1"/>
          <p:nvPr/>
        </p:nvSpPr>
        <p:spPr>
          <a:xfrm>
            <a:off x="2454442" y="1997652"/>
            <a:ext cx="61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Holy One of God.  Has the words of Eternal Life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1A2EA-319B-CCAC-D990-48C2E8F5F38D}"/>
              </a:ext>
            </a:extLst>
          </p:cNvPr>
          <p:cNvSpPr txBox="1"/>
          <p:nvPr/>
        </p:nvSpPr>
        <p:spPr>
          <a:xfrm>
            <a:off x="0" y="2319765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Salvation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9D07F-5B19-D0B3-0923-4A3AFD7082AB}"/>
              </a:ext>
            </a:extLst>
          </p:cNvPr>
          <p:cNvSpPr txBox="1"/>
          <p:nvPr/>
        </p:nvSpPr>
        <p:spPr>
          <a:xfrm>
            <a:off x="1305426" y="2316572"/>
            <a:ext cx="783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good work could ever earn salvation.  Totally dependent on Christ Jesus.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476943-A18F-6CC2-1A87-16B5139B991D}"/>
              </a:ext>
            </a:extLst>
          </p:cNvPr>
          <p:cNvSpPr txBox="1"/>
          <p:nvPr/>
        </p:nvSpPr>
        <p:spPr>
          <a:xfrm>
            <a:off x="0" y="2638602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Repentance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63BFD-5E5B-837E-7AB0-CA99DACAC4B4}"/>
              </a:ext>
            </a:extLst>
          </p:cNvPr>
          <p:cNvSpPr txBox="1"/>
          <p:nvPr/>
        </p:nvSpPr>
        <p:spPr>
          <a:xfrm>
            <a:off x="1497932" y="2635409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complete change of allegiance.  A total transformation to a new life of faith.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8439CF-3274-53EE-5D5F-888038FFB050}"/>
              </a:ext>
            </a:extLst>
          </p:cNvPr>
          <p:cNvSpPr txBox="1"/>
          <p:nvPr/>
        </p:nvSpPr>
        <p:spPr>
          <a:xfrm>
            <a:off x="541422" y="2954246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fruit in keeping with repentance.  (Doing good)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364542-24FF-7508-28D8-B79186B54610}"/>
              </a:ext>
            </a:extLst>
          </p:cNvPr>
          <p:cNvSpPr txBox="1"/>
          <p:nvPr/>
        </p:nvSpPr>
        <p:spPr>
          <a:xfrm>
            <a:off x="12031" y="3270259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A Living Faith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A0E95-5021-85B3-BDE0-C9AC842B1630}"/>
              </a:ext>
            </a:extLst>
          </p:cNvPr>
          <p:cNvSpPr txBox="1"/>
          <p:nvPr/>
        </p:nvSpPr>
        <p:spPr>
          <a:xfrm>
            <a:off x="1750595" y="3267066"/>
            <a:ext cx="7405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“faith” isn’t “faith”, unless it is lived.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F96CE3-B500-E68F-091C-E24FEEC73AE9}"/>
              </a:ext>
            </a:extLst>
          </p:cNvPr>
          <p:cNvSpPr txBox="1"/>
          <p:nvPr/>
        </p:nvSpPr>
        <p:spPr>
          <a:xfrm>
            <a:off x="541421" y="3532584"/>
            <a:ext cx="859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 is always only temporary.  A danger of wealth – The pursuit of what is temporary.</a:t>
            </a:r>
          </a:p>
        </p:txBody>
      </p:sp>
    </p:spTree>
    <p:extLst>
      <p:ext uri="{BB962C8B-B14F-4D97-AF65-F5344CB8AC3E}">
        <p14:creationId xmlns:p14="http://schemas.microsoft.com/office/powerpoint/2010/main" val="417337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-4233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living faith.     We are never worse-off, 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sacrifice, for the sake of  the  Kingdom of God.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EA673E-B2D1-5D61-CC6F-2F16244AC816}"/>
              </a:ext>
            </a:extLst>
          </p:cNvPr>
          <p:cNvSpPr txBox="1"/>
          <p:nvPr/>
        </p:nvSpPr>
        <p:spPr>
          <a:xfrm>
            <a:off x="0" y="1459080"/>
            <a:ext cx="612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Do not “write-off” the challenging teachings of Jesus.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438741-B1A4-68B7-498B-136E1C78737B}"/>
              </a:ext>
            </a:extLst>
          </p:cNvPr>
          <p:cNvSpPr txBox="1"/>
          <p:nvPr/>
        </p:nvSpPr>
        <p:spPr>
          <a:xfrm>
            <a:off x="2519111" y="597952"/>
            <a:ext cx="66248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“How difficult it is for those who have wealth to enter the kingdom of God!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it is easier for a camel to go through the eye of a needle than for a rich person to enter the kingdom of God.”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2C52C7-0C8B-5EBE-6233-0FA2E724184B}"/>
              </a:ext>
            </a:extLst>
          </p:cNvPr>
          <p:cNvSpPr txBox="1"/>
          <p:nvPr/>
        </p:nvSpPr>
        <p:spPr>
          <a:xfrm>
            <a:off x="300790" y="1699899"/>
            <a:ext cx="83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Storing treasure in this world = lack of treasure in heaven.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F3B06A-76E0-F3A6-49CC-0E998E5DC52F}"/>
              </a:ext>
            </a:extLst>
          </p:cNvPr>
          <p:cNvSpPr txBox="1"/>
          <p:nvPr/>
        </p:nvSpPr>
        <p:spPr>
          <a:xfrm>
            <a:off x="709863" y="4391561"/>
            <a:ext cx="772427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James 2: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good is it, my brothers, if someone says he has faith but does not have works?  Can that faith save him?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brother or sister is poorly clothed and lacking in daily food,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one of you says to them, “Go in peace, be warmed and filled,” without giving them the things needed for the body, what good is that?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also faith by itself, if it does not have works, is dead.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0B419-5176-25B0-3380-0810430013E7}"/>
              </a:ext>
            </a:extLst>
          </p:cNvPr>
          <p:cNvSpPr txBox="1"/>
          <p:nvPr/>
        </p:nvSpPr>
        <p:spPr>
          <a:xfrm>
            <a:off x="0" y="1970849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An eternal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E57D5-CEA3-522B-32DE-53BF576BEFF8}"/>
              </a:ext>
            </a:extLst>
          </p:cNvPr>
          <p:cNvSpPr txBox="1"/>
          <p:nvPr/>
        </p:nvSpPr>
        <p:spPr>
          <a:xfrm>
            <a:off x="2454442" y="1997652"/>
            <a:ext cx="614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Holy One of God.  Has the words of Eternal Life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61A2EA-319B-CCAC-D990-48C2E8F5F38D}"/>
              </a:ext>
            </a:extLst>
          </p:cNvPr>
          <p:cNvSpPr txBox="1"/>
          <p:nvPr/>
        </p:nvSpPr>
        <p:spPr>
          <a:xfrm>
            <a:off x="0" y="2319765"/>
            <a:ext cx="26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Salvation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9D07F-5B19-D0B3-0923-4A3AFD7082AB}"/>
              </a:ext>
            </a:extLst>
          </p:cNvPr>
          <p:cNvSpPr txBox="1"/>
          <p:nvPr/>
        </p:nvSpPr>
        <p:spPr>
          <a:xfrm>
            <a:off x="1305426" y="2316572"/>
            <a:ext cx="783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good work could ever earn salvation.  Totally dependent on Christ Jesus.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476943-A18F-6CC2-1A87-16B5139B991D}"/>
              </a:ext>
            </a:extLst>
          </p:cNvPr>
          <p:cNvSpPr txBox="1"/>
          <p:nvPr/>
        </p:nvSpPr>
        <p:spPr>
          <a:xfrm>
            <a:off x="0" y="2638602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Repentance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63BFD-5E5B-837E-7AB0-CA99DACAC4B4}"/>
              </a:ext>
            </a:extLst>
          </p:cNvPr>
          <p:cNvSpPr txBox="1"/>
          <p:nvPr/>
        </p:nvSpPr>
        <p:spPr>
          <a:xfrm>
            <a:off x="1497932" y="2635409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complete change of allegiance.  A total transformation to a new life of faith.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8439CF-3274-53EE-5D5F-888038FFB050}"/>
              </a:ext>
            </a:extLst>
          </p:cNvPr>
          <p:cNvSpPr txBox="1"/>
          <p:nvPr/>
        </p:nvSpPr>
        <p:spPr>
          <a:xfrm>
            <a:off x="541422" y="2954246"/>
            <a:ext cx="764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fruit in keeping with repentance.  (Doing good)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364542-24FF-7508-28D8-B79186B54610}"/>
              </a:ext>
            </a:extLst>
          </p:cNvPr>
          <p:cNvSpPr txBox="1"/>
          <p:nvPr/>
        </p:nvSpPr>
        <p:spPr>
          <a:xfrm>
            <a:off x="12031" y="3270259"/>
            <a:ext cx="2021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A Living Faith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A0E95-5021-85B3-BDE0-C9AC842B1630}"/>
              </a:ext>
            </a:extLst>
          </p:cNvPr>
          <p:cNvSpPr txBox="1"/>
          <p:nvPr/>
        </p:nvSpPr>
        <p:spPr>
          <a:xfrm>
            <a:off x="1750595" y="3267066"/>
            <a:ext cx="7405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“faith” isn’t “faith”, unless it is lived.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F96CE3-B500-E68F-091C-E24FEEC73AE9}"/>
              </a:ext>
            </a:extLst>
          </p:cNvPr>
          <p:cNvSpPr txBox="1"/>
          <p:nvPr/>
        </p:nvSpPr>
        <p:spPr>
          <a:xfrm>
            <a:off x="348916" y="3532584"/>
            <a:ext cx="879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 is always only temporary.  A danger of wealth – The pursuit of what is temporary.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“living faith” does good, from the goodness of God within.</a:t>
            </a:r>
          </a:p>
        </p:txBody>
      </p:sp>
    </p:spTree>
    <p:extLst>
      <p:ext uri="{BB962C8B-B14F-4D97-AF65-F5344CB8AC3E}">
        <p14:creationId xmlns:p14="http://schemas.microsoft.com/office/powerpoint/2010/main" val="44200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2819</TotalTime>
  <Words>1971</Words>
  <Application>Microsoft Macintosh PowerPoint</Application>
  <PresentationFormat>On-screen Show (16:10)</PresentationFormat>
  <Paragraphs>121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87</cp:revision>
  <cp:lastPrinted>2024-10-18T05:25:32Z</cp:lastPrinted>
  <dcterms:created xsi:type="dcterms:W3CDTF">2024-07-12T04:24:48Z</dcterms:created>
  <dcterms:modified xsi:type="dcterms:W3CDTF">2024-10-18T05:31:28Z</dcterms:modified>
</cp:coreProperties>
</file>